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4"/>
  </p:sldMasterIdLst>
  <p:sldIdLst>
    <p:sldId id="256" r:id="rId5"/>
    <p:sldId id="267" r:id="rId6"/>
    <p:sldId id="257" r:id="rId7"/>
    <p:sldId id="263" r:id="rId8"/>
    <p:sldId id="262" r:id="rId9"/>
    <p:sldId id="261" r:id="rId10"/>
    <p:sldId id="260" r:id="rId11"/>
    <p:sldId id="259" r:id="rId12"/>
    <p:sldId id="258" r:id="rId13"/>
    <p:sldId id="264" r:id="rId14"/>
    <p:sldId id="265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7D3592-1E97-8E3B-F09C-6259C123C289}" v="33" dt="2020-07-22T19:58:40.033"/>
    <p1510:client id="{6F148161-9AE5-FB74-578A-B0505077A4EC}" v="65" dt="2020-07-22T14:38:48.354"/>
    <p1510:client id="{78AAB773-BDFF-CD6A-9D40-D29DA6471D2A}" v="193" dt="2020-07-22T19:43:22.587"/>
    <p1510:client id="{B8F5B9DC-135E-CA31-A981-747C2EAD9D9A}" v="8" dt="2020-07-22T14:14:43.9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Mullis" userId="S::jan_mullis@putnam.k12.ga.us::f708d05a-7bec-4025-b679-aff8a375b510" providerId="AD" clId="Web-{4E7D3592-1E97-8E3B-F09C-6259C123C289}"/>
    <pc:docChg chg="addSld modSld">
      <pc:chgData name="Jan Mullis" userId="S::jan_mullis@putnam.k12.ga.us::f708d05a-7bec-4025-b679-aff8a375b510" providerId="AD" clId="Web-{4E7D3592-1E97-8E3B-F09C-6259C123C289}" dt="2020-07-22T19:58:40.033" v="32" actId="20577"/>
      <pc:docMkLst>
        <pc:docMk/>
      </pc:docMkLst>
      <pc:sldChg chg="modSp new">
        <pc:chgData name="Jan Mullis" userId="S::jan_mullis@putnam.k12.ga.us::f708d05a-7bec-4025-b679-aff8a375b510" providerId="AD" clId="Web-{4E7D3592-1E97-8E3B-F09C-6259C123C289}" dt="2020-07-22T19:58:32.564" v="30" actId="20577"/>
        <pc:sldMkLst>
          <pc:docMk/>
          <pc:sldMk cId="1829411780" sldId="267"/>
        </pc:sldMkLst>
        <pc:spChg chg="mod">
          <ac:chgData name="Jan Mullis" userId="S::jan_mullis@putnam.k12.ga.us::f708d05a-7bec-4025-b679-aff8a375b510" providerId="AD" clId="Web-{4E7D3592-1E97-8E3B-F09C-6259C123C289}" dt="2020-07-22T19:58:26.689" v="23" actId="20577"/>
          <ac:spMkLst>
            <pc:docMk/>
            <pc:sldMk cId="1829411780" sldId="267"/>
            <ac:spMk id="2" creationId="{8797FC58-8C2C-4088-9C44-ED1985B3384B}"/>
          </ac:spMkLst>
        </pc:spChg>
        <pc:spChg chg="mod">
          <ac:chgData name="Jan Mullis" userId="S::jan_mullis@putnam.k12.ga.us::f708d05a-7bec-4025-b679-aff8a375b510" providerId="AD" clId="Web-{4E7D3592-1E97-8E3B-F09C-6259C123C289}" dt="2020-07-22T19:58:32.564" v="30" actId="20577"/>
          <ac:spMkLst>
            <pc:docMk/>
            <pc:sldMk cId="1829411780" sldId="267"/>
            <ac:spMk id="3" creationId="{356D5D3C-2121-48BF-A9F1-834500F9CA5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7/27/2020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888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20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776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72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367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7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7/27/2020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41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7/27/2020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412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7/27/2020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19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7/27/2020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662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7/27/2020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263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6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1" r:id="rId5"/>
    <p:sldLayoutId id="2147483827" r:id="rId6"/>
    <p:sldLayoutId id="2147483828" r:id="rId7"/>
    <p:sldLayoutId id="2147483818" r:id="rId8"/>
    <p:sldLayoutId id="2147483819" r:id="rId9"/>
    <p:sldLayoutId id="2147483820" r:id="rId10"/>
    <p:sldLayoutId id="2147483822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picreads.com/" TargetMode="External"/><Relationship Id="rId7" Type="http://schemas.openxmlformats.org/officeDocument/2006/relationships/image" Target="../media/image10.png"/><Relationship Id="rId2" Type="http://schemas.openxmlformats.org/officeDocument/2006/relationships/hyperlink" Target="https://www.goodread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cmscommons.weebly.com/" TargetMode="External"/><Relationship Id="rId5" Type="http://schemas.openxmlformats.org/officeDocument/2006/relationships/hyperlink" Target="http://web.a.ebscohost.com/novpk8/search/novbasic?vid=0&amp;sid=122d65fd-720f-4c08-bd71-d900bfef1a15%40sessionmgr4006" TargetMode="External"/><Relationship Id="rId4" Type="http://schemas.openxmlformats.org/officeDocument/2006/relationships/hyperlink" Target="https://bookriot.com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jan_mullis/t11zlswxuq5ykl8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sa/3.0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cmscommons.weebly.com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C055F4E-7F36-4C20-A117-C93EC65663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F9FFE17-DE95-4821-ACC1-B90C954492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3CF76AF-FF72-4430-A772-0584032902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BFEE9F-9960-473E-BD34-99B292A407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1132" y="2091263"/>
            <a:ext cx="8649738" cy="2590800"/>
          </a:xfrm>
        </p:spPr>
        <p:txBody>
          <a:bodyPr>
            <a:normAutofit/>
          </a:bodyPr>
          <a:lstStyle/>
          <a:p>
            <a:r>
              <a:rPr lang="en-US" sz="6300">
                <a:latin typeface="Ink Free"/>
              </a:rPr>
              <a:t>WElcome to the Learning Commons!</a:t>
            </a:r>
            <a:endParaRPr lang="en-US" sz="63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24B953-C0D8-4419-816D-5AA1A922B3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1130" y="4682062"/>
            <a:ext cx="8652788" cy="45720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Orientation 2020-2021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B1C8180-2FDD-4202-8C45-4057CB1AB2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6E86CC6-13EA-4A88-86AD-CF27BF52CC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F80B441-4F7D-4B40-8A13-FED03A1F3A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0C7FD1A-44B1-4E4C-B0C9-A8103DCCDC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9536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CF8C570-EAFF-42BB-B76A-636A356AD1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DFE30F4-8284-432A-B7D0-0FAA2FDA8D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0879" y="237744"/>
            <a:ext cx="7711563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5E3F933-FC69-4374-A35F-CF40365370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9494" y="374904"/>
            <a:ext cx="7440649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E562A1-E9AA-40D4-B7AF-EB2D14553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192" y="642593"/>
            <a:ext cx="6280826" cy="174650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Need some ideas on what to read next??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406B0B-F4D6-4ED9-812B-D375A4ABBBB4}"/>
              </a:ext>
            </a:extLst>
          </p:cNvPr>
          <p:cNvSpPr txBox="1"/>
          <p:nvPr/>
        </p:nvSpPr>
        <p:spPr>
          <a:xfrm>
            <a:off x="4965192" y="2386584"/>
            <a:ext cx="6280826" cy="3648456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 fontScale="92500" lnSpcReduction="10000"/>
          </a:bodyPr>
          <a:lstStyle/>
          <a:p>
            <a:pPr marL="285750" indent="-18288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4000" dirty="0">
                <a:hlinkClick r:id="rId2"/>
              </a:rPr>
              <a:t>Goodreads</a:t>
            </a:r>
            <a:endParaRPr lang="en-US" sz="4000"/>
          </a:p>
          <a:p>
            <a:pPr marL="285750" indent="-18288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4000" dirty="0">
                <a:hlinkClick r:id="rId3"/>
              </a:rPr>
              <a:t>Epic Reads</a:t>
            </a:r>
            <a:endParaRPr lang="en-US" sz="4000"/>
          </a:p>
          <a:p>
            <a:pPr marL="285750" indent="-18288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4000" dirty="0">
                <a:hlinkClick r:id="rId4"/>
              </a:rPr>
              <a:t>BookRiot</a:t>
            </a:r>
            <a:endParaRPr lang="en-US" sz="4000"/>
          </a:p>
          <a:p>
            <a:pPr marL="285750" indent="-18288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4000" dirty="0">
                <a:hlinkClick r:id="rId5"/>
              </a:rPr>
              <a:t>GALILEO NoveList K-8</a:t>
            </a:r>
          </a:p>
          <a:p>
            <a:pPr marL="285750" indent="-18288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4000" dirty="0">
                <a:hlinkClick r:id="rId6"/>
              </a:rPr>
              <a:t>Find all of these links at the PCMS Learning Commons site!</a:t>
            </a:r>
            <a:endParaRPr lang="en-US" sz="4000" dirty="0"/>
          </a:p>
        </p:txBody>
      </p:sp>
      <p:pic>
        <p:nvPicPr>
          <p:cNvPr id="5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F61B1BAD-EDC9-470F-B9BB-7A492D01A86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609600" y="447135"/>
            <a:ext cx="5000445" cy="5014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020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76109-1F19-4837-A8AF-E3C1B69A3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Maker Space: The Place to Be! </a:t>
            </a:r>
          </a:p>
        </p:txBody>
      </p:sp>
      <p:pic>
        <p:nvPicPr>
          <p:cNvPr id="4" name="Picture 4" descr="A picture containing indoor, person, table, game&#10;&#10;Description automatically generated">
            <a:extLst>
              <a:ext uri="{FF2B5EF4-FFF2-40B4-BE49-F238E27FC236}">
                <a16:creationId xmlns:a16="http://schemas.microsoft.com/office/drawing/2014/main" id="{8B159A95-1F5A-4706-B45C-475617B340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6769" y="2287601"/>
            <a:ext cx="2571750" cy="3429000"/>
          </a:xfrm>
        </p:spPr>
      </p:pic>
      <p:pic>
        <p:nvPicPr>
          <p:cNvPr id="5" name="Picture 5" descr="A person sitting at a desk with a computer on a table&#10;&#10;Description automatically generated">
            <a:extLst>
              <a:ext uri="{FF2B5EF4-FFF2-40B4-BE49-F238E27FC236}">
                <a16:creationId xmlns:a16="http://schemas.microsoft.com/office/drawing/2014/main" id="{9AB96AC0-D741-4B54-A818-B943518042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0653" y="2289594"/>
            <a:ext cx="2571750" cy="3429000"/>
          </a:xfrm>
          <a:prstGeom prst="rect">
            <a:avLst/>
          </a:prstGeom>
        </p:spPr>
      </p:pic>
      <p:pic>
        <p:nvPicPr>
          <p:cNvPr id="6" name="Picture 6" descr="A picture containing indoor, person, table, child&#10;&#10;Description automatically generated">
            <a:extLst>
              <a:ext uri="{FF2B5EF4-FFF2-40B4-BE49-F238E27FC236}">
                <a16:creationId xmlns:a16="http://schemas.microsoft.com/office/drawing/2014/main" id="{4AA55D70-D6A1-42FE-9BEF-222B2CACAE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2351" y="2289594"/>
            <a:ext cx="257175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311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A group of people posing for the camera&#10;&#10;Description automatically generated">
            <a:extLst>
              <a:ext uri="{FF2B5EF4-FFF2-40B4-BE49-F238E27FC236}">
                <a16:creationId xmlns:a16="http://schemas.microsoft.com/office/drawing/2014/main" id="{F34ADA1E-B9F2-4C79-9840-F013DEF7AE4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18905" b="18905"/>
          <a:stretch/>
        </p:blipFill>
        <p:spPr>
          <a:xfrm>
            <a:off x="228599" y="237744"/>
            <a:ext cx="7696201" cy="6382512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F568FC76-3963-4E2D-8B65-5A90BDE41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9741" y="71542"/>
            <a:ext cx="3144774" cy="1645920"/>
          </a:xfrm>
        </p:spPr>
        <p:txBody>
          <a:bodyPr/>
          <a:lstStyle/>
          <a:p>
            <a:r>
              <a:rPr lang="en-US" dirty="0"/>
              <a:t>All about the Maker Space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B915C2-0DAB-4232-8EE0-E08ADE600D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19741" y="1811490"/>
            <a:ext cx="3144774" cy="351129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-Must have teacher permission/pass</a:t>
            </a:r>
          </a:p>
          <a:p>
            <a:r>
              <a:rPr lang="en-US" dirty="0"/>
              <a:t>-Must come with a creative and inquisitive mind.</a:t>
            </a:r>
          </a:p>
          <a:p>
            <a:r>
              <a:rPr lang="en-US" dirty="0"/>
              <a:t>-Clean up after yourself</a:t>
            </a:r>
          </a:p>
          <a:p>
            <a:r>
              <a:rPr lang="en-US" dirty="0"/>
              <a:t>-Offer ideas of Maker Space activities to Mrs. Mullis or Mrs. Waller. </a:t>
            </a:r>
          </a:p>
        </p:txBody>
      </p:sp>
      <p:pic>
        <p:nvPicPr>
          <p:cNvPr id="6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24A7C86F-DD24-4007-B3C5-8831A980D8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0" y="4329023"/>
            <a:ext cx="2196861" cy="2196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5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7FC58-8C2C-4088-9C44-ED1985B33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Complete the Padlet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D5D3C-2121-48BF-A9F1-834500F9C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  <a:hlinkClick r:id="rId2"/>
              </a:rPr>
              <a:t>https://padlet.com/jan_mullis/t11zlswxuq5ykl8k</a:t>
            </a:r>
            <a:endParaRPr lang="en-US">
              <a:ea typeface="+mn-lt"/>
              <a:cs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411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8632963-757B-40C2-BB84-FC6107A54D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1219386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E0D13DB-D099-4541-888D-DE0186F1C8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0519" y="253548"/>
            <a:ext cx="5851795" cy="6384816"/>
          </a:xfrm>
          <a:prstGeom prst="rect">
            <a:avLst/>
          </a:prstGeom>
          <a:solidFill>
            <a:srgbClr val="FFFFFF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pic>
        <p:nvPicPr>
          <p:cNvPr id="4" name="Picture 4" descr="A close up of a flag&#10;&#10;Description generated with very high confidence">
            <a:extLst>
              <a:ext uri="{FF2B5EF4-FFF2-40B4-BE49-F238E27FC236}">
                <a16:creationId xmlns:a16="http://schemas.microsoft.com/office/drawing/2014/main" id="{1E2A2FEA-57E7-4E1E-A2AD-9951DB334D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t="21709" r="1" b="2666"/>
          <a:stretch/>
        </p:blipFill>
        <p:spPr>
          <a:xfrm>
            <a:off x="424928" y="419292"/>
            <a:ext cx="5522976" cy="6053328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853AE55-7E35-44B0-89F1-3F52B262AF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9709" y="253548"/>
            <a:ext cx="5612193" cy="6361598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BC4BE4D-4B50-4F51-9F85-4B5D60B02D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87542" y="407588"/>
            <a:ext cx="5299768" cy="602287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9A4889-CF0A-4438-B317-3C8598201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6137" y="727626"/>
            <a:ext cx="4602152" cy="1718225"/>
          </a:xfrm>
        </p:spPr>
        <p:txBody>
          <a:bodyPr>
            <a:normAutofit/>
          </a:bodyPr>
          <a:lstStyle/>
          <a:p>
            <a:r>
              <a:rPr lang="en-US"/>
              <a:t>Take My Reading Interest Survey!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08EBD-2D54-4615-8F2D-8C74187C9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6137" y="2538919"/>
            <a:ext cx="4789721" cy="355780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/>
              <a:t>So that I can get to know you more as a reader, please take the survey at the link below.</a:t>
            </a:r>
          </a:p>
          <a:p>
            <a:r>
              <a:rPr lang="en-US" sz="3200" dirty="0">
                <a:ea typeface="+mn-lt"/>
                <a:cs typeface="+mn-lt"/>
              </a:rPr>
              <a:t>https://bit.ly/2OOienS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54979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2514879-8679-48B9-A368-8A1A404FD32F}"/>
              </a:ext>
            </a:extLst>
          </p:cNvPr>
          <p:cNvSpPr txBox="1"/>
          <p:nvPr/>
        </p:nvSpPr>
        <p:spPr>
          <a:xfrm>
            <a:off x="6712226" y="1444486"/>
            <a:ext cx="4819373" cy="37856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>
                <a:latin typeface="Ink Free"/>
              </a:rPr>
              <a:t>Locating Books in the Learning Commons</a:t>
            </a:r>
            <a:endParaRPr lang="en-US" sz="6000" b="1">
              <a:latin typeface="Ink Free"/>
              <a:cs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CF02039-AFF8-487A-B489-CA78806876F3}"/>
              </a:ext>
            </a:extLst>
          </p:cNvPr>
          <p:cNvSpPr/>
          <p:nvPr/>
        </p:nvSpPr>
        <p:spPr>
          <a:xfrm>
            <a:off x="44116" y="34090"/>
            <a:ext cx="12111788" cy="681789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 descr="A picture containing toy, sign, light, food&#10;&#10;Description automatically generated">
            <a:extLst>
              <a:ext uri="{FF2B5EF4-FFF2-40B4-BE49-F238E27FC236}">
                <a16:creationId xmlns:a16="http://schemas.microsoft.com/office/drawing/2014/main" id="{1B6202C0-265C-4137-BE71-F0205D675D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3692" y="744415"/>
            <a:ext cx="4923692" cy="492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748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512552" y="1382989"/>
            <a:ext cx="3814260" cy="663491"/>
          </a:xfrm>
          <a:solidFill>
            <a:srgbClr val="7030A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>
                <a:solidFill>
                  <a:srgbClr val="FFFF00"/>
                </a:solidFill>
                <a:latin typeface="Ink Free"/>
              </a:rPr>
              <a:t>Fiction</a:t>
            </a:r>
            <a:endParaRPr lang="en-US">
              <a:solidFill>
                <a:srgbClr val="FFFF00"/>
              </a:solidFill>
              <a:cs typeface="Calibri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80655" y="164454"/>
            <a:ext cx="10515600" cy="1325563"/>
          </a:xfrm>
        </p:spPr>
        <p:txBody>
          <a:bodyPr/>
          <a:lstStyle/>
          <a:p>
            <a:r>
              <a:rPr lang="en-US" b="1">
                <a:latin typeface="Ink Free"/>
              </a:rPr>
              <a:t>Sub-Genres in the Learning Commons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512553" y="1383000"/>
            <a:ext cx="3814262" cy="4937876"/>
          </a:xfrm>
          <a:ln w="57150">
            <a:solidFill>
              <a:srgbClr val="92D050"/>
            </a:solidFill>
          </a:ln>
        </p:spPr>
        <p:txBody>
          <a:bodyPr vert="horz" lIns="121899" tIns="60949" rIns="121899" bIns="60949" rtlCol="0" anchor="t">
            <a:noAutofit/>
          </a:bodyPr>
          <a:lstStyle/>
          <a:p>
            <a:pPr marL="304165" indent="-304165"/>
            <a:endParaRPr lang="en-US" sz="2400">
              <a:latin typeface="Candara"/>
            </a:endParaRPr>
          </a:p>
          <a:p>
            <a:pPr marL="0" indent="0">
              <a:buNone/>
            </a:pPr>
            <a:endParaRPr lang="en-US" sz="2400">
              <a:latin typeface="Candara"/>
            </a:endParaRPr>
          </a:p>
          <a:p>
            <a:pPr marL="304165" indent="-304165"/>
            <a:r>
              <a:rPr lang="en-US" sz="2400">
                <a:latin typeface="Candara"/>
              </a:rPr>
              <a:t>Humor (Dark green)</a:t>
            </a:r>
            <a:endParaRPr lang="en-US">
              <a:cs typeface="Calibri"/>
            </a:endParaRPr>
          </a:p>
          <a:p>
            <a:pPr marL="304165" indent="-304165"/>
            <a:r>
              <a:rPr lang="en-US" sz="2400">
                <a:latin typeface="Candara"/>
              </a:rPr>
              <a:t>Mystery (Red)</a:t>
            </a:r>
          </a:p>
          <a:p>
            <a:pPr marL="304165" indent="-304165"/>
            <a:r>
              <a:rPr lang="en-US" sz="2400">
                <a:latin typeface="Candara"/>
              </a:rPr>
              <a:t>Historical Fiction (Light blue)</a:t>
            </a:r>
          </a:p>
          <a:p>
            <a:pPr marL="304165" indent="-304165"/>
            <a:r>
              <a:rPr lang="en-US" sz="2400">
                <a:latin typeface="Candara"/>
              </a:rPr>
              <a:t>Supernatural/Scary (Neon green)</a:t>
            </a:r>
          </a:p>
          <a:p>
            <a:pPr marL="304165" indent="-304165"/>
            <a:r>
              <a:rPr lang="en-US" sz="2400">
                <a:latin typeface="Candara"/>
              </a:rPr>
              <a:t>Fantasy (Yellow)</a:t>
            </a:r>
          </a:p>
          <a:p>
            <a:pPr marL="304165" indent="-304165"/>
            <a:r>
              <a:rPr lang="en-US" sz="2400">
                <a:latin typeface="Candara"/>
              </a:rPr>
              <a:t>Adventure (Navy blue)</a:t>
            </a:r>
          </a:p>
          <a:p>
            <a:pPr marL="304165" indent="-304165"/>
            <a:r>
              <a:rPr lang="en-US" sz="2400">
                <a:latin typeface="Candara"/>
              </a:rPr>
              <a:t>More!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8084468" y="1298568"/>
            <a:ext cx="3703005" cy="4463715"/>
          </a:xfrm>
          <a:ln w="57150">
            <a:solidFill>
              <a:srgbClr val="7030A0"/>
            </a:solidFill>
          </a:ln>
        </p:spPr>
        <p:txBody>
          <a:bodyPr vert="horz" lIns="121899" tIns="60949" rIns="121899" bIns="60949" rtlCol="0" anchor="t">
            <a:noAutofit/>
          </a:bodyPr>
          <a:lstStyle/>
          <a:p>
            <a:pPr marL="304165" indent="-304165"/>
            <a:endParaRPr lang="en-US" sz="2400">
              <a:latin typeface="Candara"/>
            </a:endParaRPr>
          </a:p>
          <a:p>
            <a:pPr marL="304165" indent="-304165"/>
            <a:endParaRPr lang="en-US" sz="2400">
              <a:latin typeface="Candara"/>
            </a:endParaRPr>
          </a:p>
          <a:p>
            <a:pPr marL="304165" indent="-304165"/>
            <a:r>
              <a:rPr lang="en-US" sz="2400">
                <a:latin typeface="Candara"/>
              </a:rPr>
              <a:t>History &amp; Geography</a:t>
            </a:r>
            <a:endParaRPr lang="en-US">
              <a:cs typeface="Calibri"/>
            </a:endParaRPr>
          </a:p>
          <a:p>
            <a:pPr marL="304165" indent="-304165"/>
            <a:r>
              <a:rPr lang="en-US" sz="2400">
                <a:latin typeface="Candara"/>
              </a:rPr>
              <a:t>Science &amp; Math</a:t>
            </a:r>
          </a:p>
          <a:p>
            <a:pPr marL="304165" indent="-304165"/>
            <a:r>
              <a:rPr lang="en-US" sz="2400">
                <a:latin typeface="Candara"/>
              </a:rPr>
              <a:t>Social Sciences</a:t>
            </a:r>
          </a:p>
          <a:p>
            <a:pPr marL="304165" indent="-304165"/>
            <a:r>
              <a:rPr lang="en-US" sz="2400">
                <a:latin typeface="Candara"/>
              </a:rPr>
              <a:t>Art</a:t>
            </a:r>
          </a:p>
          <a:p>
            <a:pPr marL="304165" indent="-304165"/>
            <a:r>
              <a:rPr lang="en-US" sz="2400">
                <a:latin typeface="Candara"/>
              </a:rPr>
              <a:t>Biographies</a:t>
            </a:r>
          </a:p>
          <a:p>
            <a:pPr marL="304165" indent="-304165"/>
            <a:r>
              <a:rPr lang="en-US" sz="2400">
                <a:latin typeface="Candara"/>
              </a:rPr>
              <a:t>Literature</a:t>
            </a:r>
          </a:p>
          <a:p>
            <a:pPr marL="304165" indent="-304165"/>
            <a:r>
              <a:rPr lang="en-US" sz="2400">
                <a:latin typeface="Candara"/>
              </a:rPr>
              <a:t>More!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3"/>
          </p:nvPr>
        </p:nvSpPr>
        <p:spPr>
          <a:xfrm>
            <a:off x="8126315" y="1297693"/>
            <a:ext cx="3629110" cy="743702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0070C0"/>
                </a:solidFill>
                <a:latin typeface="Ink Free"/>
              </a:rPr>
              <a:t>Non-Fiction</a:t>
            </a:r>
            <a:endParaRPr lang="en-US" sz="4000">
              <a:solidFill>
                <a:srgbClr val="0070C0"/>
              </a:solidFill>
              <a:cs typeface="Calibri"/>
            </a:endParaRPr>
          </a:p>
        </p:txBody>
      </p:sp>
      <p:pic>
        <p:nvPicPr>
          <p:cNvPr id="6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D305C8D2-FB13-4BD9-8C3C-04CCB764FD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2044485"/>
            <a:ext cx="3040250" cy="3053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58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26DFA-1C1A-4ADA-9304-989EEC636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6801" y="802955"/>
            <a:ext cx="5784149" cy="1454051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000000"/>
                </a:solidFill>
                <a:latin typeface="Ink Free"/>
                <a:cs typeface="Calibri Light"/>
              </a:rPr>
              <a:t>Discover Our Collection Online!</a:t>
            </a:r>
            <a:endParaRPr lang="en-US" b="1">
              <a:solidFill>
                <a:srgbClr val="000000"/>
              </a:solidFill>
              <a:latin typeface="Ink Free"/>
            </a:endParaRPr>
          </a:p>
        </p:txBody>
      </p:sp>
      <p:pic>
        <p:nvPicPr>
          <p:cNvPr id="4" name="Picture 4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A796FC83-A0F4-467E-83CD-4438BDB941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r="-2" b="8265"/>
          <a:stretch/>
        </p:blipFill>
        <p:spPr>
          <a:xfrm>
            <a:off x="726851" y="766554"/>
            <a:ext cx="4838021" cy="5063738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09F69-6758-4795-8C26-DB26D48ED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1617" y="2255012"/>
            <a:ext cx="5618099" cy="396013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rgbClr val="000000"/>
                </a:solidFill>
                <a:latin typeface="Candara"/>
                <a:cs typeface="Calibri"/>
              </a:rPr>
              <a:t>There are 2 ways to access our books online:</a:t>
            </a:r>
          </a:p>
          <a:p>
            <a:pPr lvl="1"/>
            <a:r>
              <a:rPr lang="en-US" sz="2800">
                <a:solidFill>
                  <a:srgbClr val="000000"/>
                </a:solidFill>
                <a:latin typeface="Candara"/>
                <a:cs typeface="Calibri"/>
              </a:rPr>
              <a:t>Go to the Learning Commons website and click on </a:t>
            </a:r>
            <a:r>
              <a:rPr lang="en-US" sz="2800">
                <a:solidFill>
                  <a:srgbClr val="000000"/>
                </a:solidFill>
                <a:latin typeface="Candara"/>
                <a:cs typeface="Calibri"/>
                <a:hlinkClick r:id="rId3"/>
              </a:rPr>
              <a:t>"Find a Book Here"</a:t>
            </a:r>
            <a:endParaRPr lang="en-US" sz="2800">
              <a:solidFill>
                <a:srgbClr val="000000"/>
              </a:solidFill>
              <a:latin typeface="Candara"/>
              <a:cs typeface="Calibri"/>
            </a:endParaRPr>
          </a:p>
          <a:p>
            <a:pPr lvl="1"/>
            <a:r>
              <a:rPr lang="en-US" sz="2800">
                <a:solidFill>
                  <a:srgbClr val="000000"/>
                </a:solidFill>
                <a:latin typeface="Candara"/>
                <a:cs typeface="Calibri"/>
              </a:rPr>
              <a:t>Go to Clever.com and select the Destiny Discover icon</a:t>
            </a:r>
          </a:p>
          <a:p>
            <a:r>
              <a:rPr lang="en-US">
                <a:solidFill>
                  <a:srgbClr val="000000"/>
                </a:solidFill>
                <a:latin typeface="Candara"/>
                <a:cs typeface="Calibri"/>
              </a:rPr>
              <a:t>Be sure to check out our eBook collection in Destiny as well!</a:t>
            </a:r>
          </a:p>
        </p:txBody>
      </p:sp>
    </p:spTree>
    <p:extLst>
      <p:ext uri="{BB962C8B-B14F-4D97-AF65-F5344CB8AC3E}">
        <p14:creationId xmlns:p14="http://schemas.microsoft.com/office/powerpoint/2010/main" val="2165883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3F94B-82C2-405C-B229-25D9203E2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Now...even more options for reading!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9013A-74DB-4B84-95DB-9A8A78E93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525638"/>
            <a:ext cx="9144000" cy="42000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kern="1200">
                <a:solidFill>
                  <a:srgbClr val="26ACE5"/>
                </a:solidFill>
                <a:latin typeface="+mn-lt"/>
                <a:ea typeface="+mn-ea"/>
                <a:cs typeface="+mn-cs"/>
              </a:rPr>
              <a:t>Sora by Overdrive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9921BC0-4E41-4448-AABD-3453496003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273" y="2509911"/>
            <a:ext cx="10250354" cy="399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176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99A2B16B-E015-47CB-A8E1-FE7F8E6DD8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31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>
            <a:normAutofit/>
          </a:bodyPr>
          <a:lstStyle/>
          <a:p>
            <a:r>
              <a:rPr lang="en-US" b="1">
                <a:latin typeface="Ink Free"/>
              </a:rPr>
              <a:t>Rules for Checking Out Books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3278" y="2305878"/>
            <a:ext cx="5127029" cy="3785419"/>
          </a:xfrm>
        </p:spPr>
        <p:txBody>
          <a:bodyPr vert="horz" lIns="121899" tIns="60949" rIns="121899" bIns="60949" rtlCol="0">
            <a:normAutofit/>
          </a:bodyPr>
          <a:lstStyle/>
          <a:p>
            <a:pPr marL="304165" indent="-304165"/>
            <a:r>
              <a:rPr lang="en-US" sz="2000">
                <a:latin typeface="Candara"/>
              </a:rPr>
              <a:t>Books are checked out for 2 weeks.  Once 2 weeks is up, you will be charged overdue fines!</a:t>
            </a:r>
          </a:p>
          <a:p>
            <a:pPr marL="304165" indent="-304165"/>
            <a:r>
              <a:rPr lang="en-US" sz="2000">
                <a:latin typeface="Candara"/>
              </a:rPr>
              <a:t>Keep up with your items and don’t lose them.  You will be charged the price of the book if you lose it.</a:t>
            </a:r>
          </a:p>
          <a:p>
            <a:pPr marL="304165" indent="-304165"/>
            <a:r>
              <a:rPr lang="en-US" sz="2000">
                <a:latin typeface="Candara"/>
              </a:rPr>
              <a:t>6</a:t>
            </a:r>
            <a:r>
              <a:rPr lang="en-US" sz="2000" baseline="30000">
                <a:latin typeface="Candara"/>
              </a:rPr>
              <a:t>th</a:t>
            </a:r>
            <a:r>
              <a:rPr lang="en-US" sz="2000">
                <a:latin typeface="Candara"/>
              </a:rPr>
              <a:t> graders are limited to 1 book checkout at a time – on a case by case basis ;)</a:t>
            </a:r>
          </a:p>
          <a:p>
            <a:pPr marL="304165" indent="-304165"/>
            <a:r>
              <a:rPr lang="en-US" sz="2000">
                <a:latin typeface="Candara"/>
              </a:rPr>
              <a:t>Do not tear pages, get them wet, eat around books, etc.</a:t>
            </a:r>
          </a:p>
        </p:txBody>
      </p:sp>
      <p:pic>
        <p:nvPicPr>
          <p:cNvPr id="5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97522EB8-0B0A-4D35-A4E8-E2A0D1FA64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0875" y="933773"/>
            <a:ext cx="4669766" cy="4669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38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">
      <a:dk1>
        <a:srgbClr val="000000"/>
      </a:dk1>
      <a:lt1>
        <a:srgbClr val="FFFFFF"/>
      </a:lt1>
      <a:dk2>
        <a:srgbClr val="24413E"/>
      </a:dk2>
      <a:lt2>
        <a:srgbClr val="EDECF0"/>
      </a:lt2>
      <a:accent1>
        <a:srgbClr val="9BA678"/>
      </a:accent1>
      <a:accent2>
        <a:srgbClr val="ACA26E"/>
      </a:accent2>
      <a:accent3>
        <a:srgbClr val="BF977B"/>
      </a:accent3>
      <a:accent4>
        <a:srgbClr val="BF7A7A"/>
      </a:accent4>
      <a:accent5>
        <a:srgbClr val="C990A8"/>
      </a:accent5>
      <a:accent6>
        <a:srgbClr val="BF7AB4"/>
      </a:accent6>
      <a:hlink>
        <a:srgbClr val="8B7DB9"/>
      </a:hlink>
      <a:folHlink>
        <a:srgbClr val="878787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C6779024C43945BAFBCAEC69730CEB" ma:contentTypeVersion="31" ma:contentTypeDescription="Create a new document." ma:contentTypeScope="" ma:versionID="8738af40b366511d0f2ddf5963fbbc07">
  <xsd:schema xmlns:xsd="http://www.w3.org/2001/XMLSchema" xmlns:xs="http://www.w3.org/2001/XMLSchema" xmlns:p="http://schemas.microsoft.com/office/2006/metadata/properties" xmlns:ns3="4fa48d85-b34e-4d82-b115-c75794be8dce" xmlns:ns4="1d4b6faf-dc61-47af-9be4-6d338a5adf42" targetNamespace="http://schemas.microsoft.com/office/2006/metadata/properties" ma:root="true" ma:fieldsID="36c3502032881ad293e03e9a57f713d9" ns3:_="" ns4:_="">
    <xsd:import namespace="4fa48d85-b34e-4d82-b115-c75794be8dce"/>
    <xsd:import namespace="1d4b6faf-dc61-47af-9be4-6d338a5adf42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4:LastSharedByUser" minOccurs="0"/>
                <xsd:element ref="ns4:LastSharedByTime" minOccurs="0"/>
                <xsd:element ref="ns3:MediaServiceMetadata" minOccurs="0"/>
                <xsd:element ref="ns3:MediaServiceFastMetadata" minOccurs="0"/>
                <xsd:element ref="ns3:Templates" minOccurs="0"/>
                <xsd:element ref="ns3:Self_Registration_Enabled0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a48d85-b34e-4d82-b115-c75794be8dce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2" nillable="true" ma:displayName="Culture Name" ma:internalName="CultureName">
      <xsd:simpleType>
        <xsd:restriction base="dms:Text"/>
      </xsd:simpleType>
    </xsd:element>
    <xsd:element name="AppVersion" ma:index="13" nillable="true" ma:displayName="App Version" ma:internalName="AppVersion">
      <xsd:simpleType>
        <xsd:restriction base="dms:Text"/>
      </xsd:simpleType>
    </xsd:element>
    <xsd:element name="Teachers" ma:index="1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7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8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19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0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1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Self_Registration_Enabled0" ma:index="30" nillable="true" ma:displayName="Self Registration Enabled" ma:internalName="Self_Registration_Enabled0">
      <xsd:simpleType>
        <xsd:restriction base="dms:Boolean"/>
      </xsd:simpleType>
    </xsd:element>
    <xsd:element name="MediaServiceDateTaken" ma:index="3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32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33" nillable="true" ma:displayName="MediaServiceLocation" ma:description="" ma:internalName="MediaServiceLocation" ma:readOnly="true">
      <xsd:simpleType>
        <xsd:restriction base="dms:Text"/>
      </xsd:simpleType>
    </xsd:element>
    <xsd:element name="MediaServiceEventHashCode" ma:index="3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3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3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4b6faf-dc61-47af-9be4-6d338a5adf42" elementFormDefault="qualified">
    <xsd:import namespace="http://schemas.microsoft.com/office/2006/documentManagement/types"/>
    <xsd:import namespace="http://schemas.microsoft.com/office/infopath/2007/PartnerControls"/>
    <xsd:element name="SharedWithUsers" ma:index="2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4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25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26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lf_Registration_Enabled xmlns="4fa48d85-b34e-4d82-b115-c75794be8dce" xsi:nil="true"/>
    <AppVersion xmlns="4fa48d85-b34e-4d82-b115-c75794be8dce" xsi:nil="true"/>
    <Invited_Teachers xmlns="4fa48d85-b34e-4d82-b115-c75794be8dce" xsi:nil="true"/>
    <Templates xmlns="4fa48d85-b34e-4d82-b115-c75794be8dce" xsi:nil="true"/>
    <NotebookType xmlns="4fa48d85-b34e-4d82-b115-c75794be8dce" xsi:nil="true"/>
    <Teachers xmlns="4fa48d85-b34e-4d82-b115-c75794be8dce">
      <UserInfo>
        <DisplayName/>
        <AccountId xsi:nil="true"/>
        <AccountType/>
      </UserInfo>
    </Teachers>
    <Students xmlns="4fa48d85-b34e-4d82-b115-c75794be8dce">
      <UserInfo>
        <DisplayName/>
        <AccountId xsi:nil="true"/>
        <AccountType/>
      </UserInfo>
    </Students>
    <Student_Groups xmlns="4fa48d85-b34e-4d82-b115-c75794be8dce">
      <UserInfo>
        <DisplayName/>
        <AccountId xsi:nil="true"/>
        <AccountType/>
      </UserInfo>
    </Student_Groups>
    <DefaultSectionNames xmlns="4fa48d85-b34e-4d82-b115-c75794be8dce" xsi:nil="true"/>
    <Has_Teacher_Only_SectionGroup xmlns="4fa48d85-b34e-4d82-b115-c75794be8dce" xsi:nil="true"/>
    <Self_Registration_Enabled0 xmlns="4fa48d85-b34e-4d82-b115-c75794be8dce" xsi:nil="true"/>
    <Owner xmlns="4fa48d85-b34e-4d82-b115-c75794be8dce">
      <UserInfo>
        <DisplayName/>
        <AccountId xsi:nil="true"/>
        <AccountType/>
      </UserInfo>
    </Owner>
    <Invited_Students xmlns="4fa48d85-b34e-4d82-b115-c75794be8dce" xsi:nil="true"/>
    <Is_Collaboration_Space_Locked xmlns="4fa48d85-b34e-4d82-b115-c75794be8dce" xsi:nil="true"/>
    <FolderType xmlns="4fa48d85-b34e-4d82-b115-c75794be8dce" xsi:nil="true"/>
    <CultureName xmlns="4fa48d85-b34e-4d82-b115-c75794be8dce" xsi:nil="true"/>
  </documentManagement>
</p:properties>
</file>

<file path=customXml/itemProps1.xml><?xml version="1.0" encoding="utf-8"?>
<ds:datastoreItem xmlns:ds="http://schemas.openxmlformats.org/officeDocument/2006/customXml" ds:itemID="{A83FF748-A68F-4740-B97B-299F81ED18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a48d85-b34e-4d82-b115-c75794be8dce"/>
    <ds:schemaRef ds:uri="1d4b6faf-dc61-47af-9be4-6d338a5adf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701385A-C719-4B16-ACB5-4E4ECDFAA2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116662-82CE-49B6-AC18-4BA316366DD9}">
  <ds:schemaRefs>
    <ds:schemaRef ds:uri="http://purl.org/dc/elements/1.1/"/>
    <ds:schemaRef ds:uri="http://schemas.microsoft.com/office/2006/metadata/properties"/>
    <ds:schemaRef ds:uri="4fa48d85-b34e-4d82-b115-c75794be8dce"/>
    <ds:schemaRef ds:uri="1d4b6faf-dc61-47af-9be4-6d338a5adf42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0</TotalTime>
  <Words>332</Words>
  <Application>Microsoft Office PowerPoint</Application>
  <PresentationFormat>Widescreen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Calibri Light</vt:lpstr>
      <vt:lpstr>Candara</vt:lpstr>
      <vt:lpstr>Garamond</vt:lpstr>
      <vt:lpstr>Ink Free</vt:lpstr>
      <vt:lpstr>SavonVTI</vt:lpstr>
      <vt:lpstr>WElcome to the Learning Commons!</vt:lpstr>
      <vt:lpstr>Complete the Padlet</vt:lpstr>
      <vt:lpstr>Take My Reading Interest Survey!</vt:lpstr>
      <vt:lpstr>PowerPoint Presentation</vt:lpstr>
      <vt:lpstr>Sub-Genres in the Learning Commons</vt:lpstr>
      <vt:lpstr>Discover Our Collection Online!</vt:lpstr>
      <vt:lpstr>Now...even more options for reading!</vt:lpstr>
      <vt:lpstr>PowerPoint Presentation</vt:lpstr>
      <vt:lpstr>Rules for Checking Out Books</vt:lpstr>
      <vt:lpstr>Need some ideas on what to read next??</vt:lpstr>
      <vt:lpstr>Maker Space: The Place to Be! </vt:lpstr>
      <vt:lpstr>All about the Maker Space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 Mullis</dc:creator>
  <cp:lastModifiedBy>Jan Mullis</cp:lastModifiedBy>
  <cp:revision>346</cp:revision>
  <dcterms:created xsi:type="dcterms:W3CDTF">2013-07-15T20:26:40Z</dcterms:created>
  <dcterms:modified xsi:type="dcterms:W3CDTF">2020-07-27T14:46:46Z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0x010100A0C6779024C43945BAFBCAEC69730CEB</vt:lpwstr>
  </property>
</Properties>
</file>